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0" r:id="rId3"/>
    <p:sldId id="281" r:id="rId4"/>
    <p:sldId id="282" r:id="rId5"/>
    <p:sldId id="283" r:id="rId6"/>
    <p:sldId id="284" r:id="rId7"/>
    <p:sldId id="285" r:id="rId8"/>
    <p:sldId id="258" r:id="rId9"/>
    <p:sldId id="286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304" r:id="rId26"/>
    <p:sldId id="27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3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395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63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36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21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84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46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48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98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03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55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D30B8-8464-4FC5-94D5-873357C9B551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2213C-8E52-475D-89CF-0FA40614C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8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Decision Tree</a:t>
            </a:r>
          </a:p>
        </p:txBody>
      </p:sp>
    </p:spTree>
    <p:extLst>
      <p:ext uri="{BB962C8B-B14F-4D97-AF65-F5344CB8AC3E}">
        <p14:creationId xmlns:p14="http://schemas.microsoft.com/office/powerpoint/2010/main" val="4208210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D467E4-C813-F84F-2E5A-ED0796ACF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546"/>
            <a:ext cx="12192000" cy="634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4A6A63-2415-DCAE-F2C3-8EDCAFB3D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65"/>
            <a:ext cx="12192000" cy="684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671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4CBB69-F563-D832-1778-70203D44B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5884"/>
            <a:ext cx="12192000" cy="6086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780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CBFDD3-44CA-11CC-9288-0A0622050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1057"/>
            <a:ext cx="12192000" cy="561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871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93217F-F0C6-6DAF-8B35-4EBC7AC06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784" y="0"/>
            <a:ext cx="115004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173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16FAC2-6A40-6D91-8FD3-A35497B5A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9"/>
            <a:ext cx="12192000" cy="678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816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7CB413-1CAB-D706-2900-C7921D206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399"/>
            <a:ext cx="12192000" cy="637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772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6C7528-314F-AC35-8033-43976EB49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3524"/>
            <a:ext cx="12192000" cy="589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630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10B25B-4930-1734-26C1-98AFE76DD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693"/>
            <a:ext cx="12192000" cy="577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590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C913BB-B2B0-5DD3-78C5-30FADD94E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642"/>
            <a:ext cx="12192000" cy="570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77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78823"/>
            <a:ext cx="10515600" cy="5785077"/>
          </a:xfrm>
        </p:spPr>
        <p:txBody>
          <a:bodyPr>
            <a:normAutofit/>
          </a:bodyPr>
          <a:lstStyle/>
          <a:p>
            <a:r>
              <a:rPr lang="en-US" sz="2400" dirty="0"/>
              <a:t>A Decision tree is a flowchart like tree structure, where each internal node denotes a test on an attribute, each branch represents an outcome of the test, and each leaf node (terminal node) holds a class label.</a:t>
            </a:r>
          </a:p>
          <a:p>
            <a:r>
              <a:rPr lang="en-US" sz="2400" dirty="0"/>
              <a:t>A tree can be </a:t>
            </a:r>
            <a:r>
              <a:rPr lang="en-US" sz="2400" i="1" dirty="0"/>
              <a:t>“learned”</a:t>
            </a:r>
            <a:r>
              <a:rPr lang="en-US" sz="2400" dirty="0"/>
              <a:t> by splitting the source set into subsets based on an attribute value test. </a:t>
            </a:r>
          </a:p>
          <a:p>
            <a:r>
              <a:rPr lang="en-US" sz="2400" dirty="0"/>
              <a:t>This process is repeated on each derived subset in a recursive manner called</a:t>
            </a:r>
            <a:r>
              <a:rPr lang="en-US" sz="2400" i="1" dirty="0"/>
              <a:t> recursive partitioning</a:t>
            </a:r>
            <a:r>
              <a:rPr lang="en-US" sz="2400" dirty="0"/>
              <a:t>. </a:t>
            </a:r>
          </a:p>
          <a:p>
            <a:r>
              <a:rPr lang="en-US" sz="2400" dirty="0"/>
              <a:t>The recursion is completed when the subset at a node all has the same value of the target variable, or when splitting no longer adds value to the predictions.</a:t>
            </a:r>
          </a:p>
          <a:p>
            <a:r>
              <a:rPr lang="en-US" sz="2400" dirty="0"/>
              <a:t> The construction of decision tree classifier does not require any domain knowledge or parameter setting, and therefore is appropriate for exploratory knowledge discovery. Decision trees can handle high dimensional data.</a:t>
            </a:r>
          </a:p>
        </p:txBody>
      </p:sp>
    </p:spTree>
    <p:extLst>
      <p:ext uri="{BB962C8B-B14F-4D97-AF65-F5344CB8AC3E}">
        <p14:creationId xmlns:p14="http://schemas.microsoft.com/office/powerpoint/2010/main" val="26249155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4662A9-6FE9-3029-C113-1242B6C1B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1734"/>
            <a:ext cx="12192000" cy="605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29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FD5A68-7390-F273-A889-F702F79A7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6025"/>
            <a:ext cx="12192000" cy="626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4070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E87F74-CB01-F81A-1547-F3A13D63C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0324"/>
            <a:ext cx="12192000" cy="549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728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5BAEB3-A089-73C9-D5E5-8B1C774E0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8956"/>
            <a:ext cx="12192000" cy="564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17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4BFA83-F99B-732B-BF6C-D2504B7FA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876"/>
            <a:ext cx="12192000" cy="562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9138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1A189C-9180-1295-1393-209CC25B9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32"/>
            <a:ext cx="12192000" cy="662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420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629" y="744583"/>
            <a:ext cx="8326400" cy="527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798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7A891CF-85C6-4086-A232-894B39FA6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225" y="909637"/>
            <a:ext cx="7067550" cy="503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BD9D88-938B-4212-86E8-A18DB9CAA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737" y="328612"/>
            <a:ext cx="7248525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534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F8894E-5EC6-4DE1-8DBA-3BEBEF5FE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146" y="192249"/>
            <a:ext cx="6934200" cy="54227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1B76B9-9DA8-4F07-9EBE-0BDB891F3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296" y="5614988"/>
            <a:ext cx="5734050" cy="105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99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6585EC-AD4F-48C9-AC04-2B9B4B968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0766" y="520861"/>
            <a:ext cx="6950380" cy="5656102"/>
          </a:xfrm>
        </p:spPr>
      </p:pic>
    </p:spTree>
    <p:extLst>
      <p:ext uri="{BB962C8B-B14F-4D97-AF65-F5344CB8AC3E}">
        <p14:creationId xmlns:p14="http://schemas.microsoft.com/office/powerpoint/2010/main" val="1865443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062B14-D3D7-7E0A-DE58-FBBDC1CCC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308" y="0"/>
            <a:ext cx="76113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766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265" y="313509"/>
            <a:ext cx="9105974" cy="559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902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2D3A3-3E59-3981-CD56-2F4F41BEB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65" y="2220686"/>
            <a:ext cx="11260869" cy="143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905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</TotalTime>
  <Words>147</Words>
  <Application>Microsoft Office PowerPoint</Application>
  <PresentationFormat>Widescreen</PresentationFormat>
  <Paragraphs>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Decision Tree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 Tree</dc:title>
  <dc:creator>Bhavna Saini [MU - Jaipur]</dc:creator>
  <cp:lastModifiedBy>Abhilash V P</cp:lastModifiedBy>
  <cp:revision>11</cp:revision>
  <dcterms:created xsi:type="dcterms:W3CDTF">2020-03-03T04:05:50Z</dcterms:created>
  <dcterms:modified xsi:type="dcterms:W3CDTF">2024-03-25T11:33:14Z</dcterms:modified>
</cp:coreProperties>
</file>

<file path=docProps/thumbnail.jpeg>
</file>